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eg>
</file>

<file path=ppt/media/image4.jpg>
</file>

<file path=ppt/media/image5.jpg>
</file>

<file path=ppt/media/image6.jp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071801-5428-4B73-BD77-06F7A029C7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6F61B3E-3B59-4632-A79E-C274BEC1F6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1D4E44-1BF7-4431-8495-5F7E88450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51A147-A0D2-4B0C-AC1C-3ACBDEFB8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B6680C-F13B-44E9-BC7B-3094C5B32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50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00FA62-71B9-4CCC-BA40-7FB48FC39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25E00E-17D0-4A07-A060-CC41D0D430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D37D5D-8626-49CA-BD95-28214CE34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7B7FC8-044B-4E7D-9D09-E4BF23216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BC2E5B-FDAE-44F5-8B00-FDE1F9147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1421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9620703-0A29-40C3-B13D-E102A2EABA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0D43592-36F2-41AA-9CE8-6913DBF8D9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03739CB-60F7-4D1D-9001-547E2E79F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694E47-37EA-463E-B076-99307C214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10E73D-EACC-46EC-9A0F-8ABB2961B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200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8A78C1-5D77-4678-B4C7-34539ECAC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EC0973-D1D7-49D8-A2C1-5542B69AF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93BDAD-3F3B-4C51-8C3B-2E635E5C6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0759BB-3D85-4C57-9873-D2463E36E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EDD476-3213-44C6-81FE-53AB5C344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3340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A60B70-B24D-4762-9A1B-FC6D2B993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FA5CCC-6EC2-4276-BE4F-37A392DDD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8627C3-D795-4CBA-A1BD-837413FFB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96F37BD-DCAD-4478-A478-FFF5ABC3E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63BD1CB-54A7-4B9F-8DAD-AE7D652AC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0833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6BFC21-4644-4D94-B695-210293CA6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1A1CF2-4C6D-4A70-AAD2-08E6BFA826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F4AEBFE-A727-48BD-BD4D-7D1B9C869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832901-8B85-42AC-ADA2-23AFAA44C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A6B0A2-04D3-480B-8FF1-2B8D7E6BA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C56E5ED-0C05-4816-8945-D25C8C9C9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523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F028DF-7C93-4708-B444-0C79E5C6C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5D6CBD-2F1D-4E6E-86FB-9BB2B1E385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924D556-99AC-4340-B141-0E3495348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7CA74AA-5C24-4C9B-A25E-4F11E716D6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4EE4B2A5-7AB2-4383-99C3-54A8C80371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B9AE6D5-E674-421D-BE9E-20F442374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B0857B0-4448-494B-AD1A-AD588C063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B964778-DA6D-469F-B253-4E4AEAB22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3120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666990-6789-4A3F-88EA-082E38B4F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7D798D1-B82C-4730-A013-24F146DA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9B88D80-0CAB-46BF-BA81-36296B781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2DAEAD2-FE85-4B2F-9C46-684065BD5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4593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22CB5A4-2F51-4E73-B3A6-410F2E2D2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257A666-33E7-4E54-A2FF-71335F3D9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CA9C587-67C2-4E44-9506-2EC807220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032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CA2C1D-C7BF-4EFD-A4DD-B4B044D2E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13B043-3E89-4A36-8FF7-A89FB3F46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E6BBA81-8885-4963-ABC4-DDD76146F3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D9DEF01-880A-4286-9493-E511AD6A8B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FDCF21E-ABDD-4AFD-973C-E3949F317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B6546A-A86B-4365-B8EF-648BEE152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94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A365D9-3519-4745-AA42-6C2F24672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304A8B9-B261-490E-AB80-82DAC032DF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42077C-D8BC-45D2-BFA7-0DA5183A5F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7AC0F84-A211-4E3E-A3ED-75AC92BE1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1B17BD4-EB5E-464E-A25B-18E5A5FBE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E14AB2-1AA4-471E-A72A-4F2DB6308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764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E8A1406-A0FB-494D-AFDD-EBFA01696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FBDA2E-25A0-46C2-9BA2-9F856CA22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DAB652-FA5F-40A4-A0EA-B85A952E56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34803-D400-48CF-87AA-462C72FF31EC}" type="datetimeFigureOut">
              <a:rPr lang="zh-CN" altLang="en-US" smtClean="0"/>
              <a:t>2021/10/20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7120C7-E606-435E-81CE-53C08F9190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67D9C7-8EA3-4D2A-995B-ED45F4DD69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6F2E8-0631-40A2-9956-C03FB277C3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8401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032E19-9CA1-4EA8-8906-F5BD9BACC7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2021-10-20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2FB30A3-BDF0-4351-ADF1-DDD04C7979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9317" y="3429000"/>
            <a:ext cx="4853366" cy="2457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997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13BE01BC-179F-4CD2-BE91-A6E25A6CC7A3}"/>
              </a:ext>
            </a:extLst>
          </p:cNvPr>
          <p:cNvSpPr txBox="1"/>
          <p:nvPr/>
        </p:nvSpPr>
        <p:spPr>
          <a:xfrm>
            <a:off x="301658" y="188536"/>
            <a:ext cx="114347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今天大宝早班，早晨给大宝煮的茄子，油豆皮。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今天张恩那边给介绍的项目一直再催，还好张恩一直在帮着处理。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晚上接回雨宝后去小公园投篮，六点钟的时候去小广场跟一一玩了会 直到七点多回家。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晚上大宝回来的早点。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八点多的时候给大宝去买点药（膏药，逍遥丸），漱玉平民那边给了个口罩 因为没有口罩不让进。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买完药回来后给雨宝修了下昨天买的一个可变形的小车玩具。（车顶连接件断开了 用胶水粘的）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80043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64E934A-0FF3-42C6-BAE5-31A37F9040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988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512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A58D328-CC15-49F8-98A9-2B79A67C1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507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C7B1161-B706-4CA2-B590-C3931C13ED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96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DC2C076-4773-42C9-863A-4E474A9A1C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222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C08829D0-F173-4FA0-97E2-2B107BDB40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603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0F4B9D6-5128-4A5C-86D7-96B765876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031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31DE1D0-68A9-41B6-883D-E23E164C3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50ACEB8-A462-4360-B2F6-BC5838BA47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305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502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134</Words>
  <Application>Microsoft Office PowerPoint</Application>
  <PresentationFormat>宽屏</PresentationFormat>
  <Paragraphs>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等线</vt:lpstr>
      <vt:lpstr>等线 Light</vt:lpstr>
      <vt:lpstr>Arial</vt:lpstr>
      <vt:lpstr>Office 主题​​</vt:lpstr>
      <vt:lpstr>2021-10-20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2021-10-20</dc:title>
  <dc:creator>wei liu</dc:creator>
  <cp:lastModifiedBy>wei liu</cp:lastModifiedBy>
  <cp:revision>12</cp:revision>
  <dcterms:created xsi:type="dcterms:W3CDTF">2021-10-20T12:35:56Z</dcterms:created>
  <dcterms:modified xsi:type="dcterms:W3CDTF">2021-10-20T12:42:45Z</dcterms:modified>
</cp:coreProperties>
</file>

<file path=docProps/thumbnail.jpeg>
</file>